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D1D29-DEF2-3AFD-9BB6-42816FEC4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A097EE-0BA6-1767-09E3-4B54869BFB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9681D-7721-CD54-FB23-8DC279C2B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F3EEF-5089-1572-2D1A-DF7929776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8BAD2-FF7F-5EC0-58A1-4DC4FF226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3437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30D4A-DC3E-6856-81F7-B3E42B7B8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71575C-48DB-B179-4772-8D3EE5F99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D6F0D-F1B9-CF43-93A0-5771C4532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76368-4343-2481-FD79-5794156AF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2B078-7ADC-48E3-EF64-0D2536B8A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7279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16492E-FBC9-472F-133A-779F6CDA1D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A8E304-B897-6324-F0B2-2A58841E3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35A142-4678-8B7C-5DCC-34D9F874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67E91-9568-882E-4CE7-3EA51BA9A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1F8BE9-DDAD-E849-6BCA-483EFD151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9803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E778C-893D-97E7-5A83-9790A3D97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C1689-2BB1-BE5C-88BA-F7B53D6B3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5DC97-343B-6D48-456D-E6F820B2A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850E1-8EB1-3B0D-7C19-431DA9020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531C0-5796-E1C5-9534-9FA5DA5F8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3377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91325-5D57-871C-F628-B3D6C718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10B3C-BDFA-B8DB-492A-EADAF5A88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4DEFE-7866-7D24-37FB-D34F2A5F7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1B6CE-BD71-CA38-EBF5-B3C7C52F1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25855-5911-F469-D0E9-D4D465F7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9229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50B4D-153D-957E-BF82-5188B331C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DF41D-5FCD-7169-0514-582D2B7AA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95AF07-6688-2DC5-E30B-92BD9D62C2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DFDA70-62B7-0E05-6F8C-ABC0F26B7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AE8BE-2E45-340A-7609-A811590CE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506B2-846A-14D3-2B77-1D4C6CCDB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6359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061ED-FF4C-BF02-14F2-589CC37FA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5334DA-71D3-282F-82CC-84D153D18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E9C89-713B-5138-33B4-F899A6E28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9477E5-2386-E194-C599-6B76205E5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B96C34-F38B-4D61-DB39-D383FAB7ED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0B1455-CA90-851D-9D05-D346035A8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38096C-E419-E845-7B4A-BF5F0E0D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0C3673-EE96-DF56-8F8F-2108C6E63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2511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E0AB6-55FB-712D-7E8D-7A81C92A7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D64529-FE6B-AB3E-1474-2ECF7974C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99EA45-5D69-ACED-49D3-6D6AF0F7C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4EEEDE-5E65-3369-9B14-E4F0C21EA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268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DF339C-CCFD-F6E2-E137-8E4E72D57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BB116D-C29D-D90A-0701-42DC7C936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EFCB3-B25E-B22C-BD5C-18C11EADB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579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8C12B-337D-DD9D-530E-1BEDF93F1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D016D-9133-95B2-5CDC-B1AA7CE05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66DD99-5400-4DAF-9678-36E9A825B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BBC4C7-6B41-CB51-E2BA-A383D60D2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C2322-8A5A-B58B-1654-52C840049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7FCEE7-FBB8-6EE4-65A9-F887BD60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853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8C5B2-CC48-6ED6-BE71-32AB57A67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92428B-979F-3B77-11AD-F650BB4D34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F7B738-BC16-A314-1386-8F3AF86E64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43FA1-713B-3F37-10B4-C8C79D3E0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FEC86F-3B59-329D-6AD9-5644C5A41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554F6-1B77-25AF-2F5C-C675AAFC6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284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F58C27-99C2-14DB-5091-14C13AB06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008DE-75AC-F6AB-B724-D7606BB56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D809E-0DC2-92F5-4224-8A1DA570F6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749160-B09C-448F-8AFD-C6476CE2837E}" type="datetimeFigureOut">
              <a:rPr lang="en-IN" smtClean="0"/>
              <a:t>28-10-2024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616A8-527C-33CF-C661-0BC3AA88A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D0451-EEA8-C93B-D2D8-192B74A456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327CA3-A357-490C-8C4D-BA69E760CF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487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17B00-09D6-43A1-96AC-C65A75F219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55762"/>
          </a:xfrm>
        </p:spPr>
        <p:txBody>
          <a:bodyPr>
            <a:normAutofit/>
          </a:bodyPr>
          <a:lstStyle/>
          <a:p>
            <a:r>
              <a:rPr lang="en-US" sz="4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MLSA </a:t>
            </a:r>
            <a:r>
              <a:rPr lang="en-IN" sz="4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Full Stack Web Development Internship Report</a:t>
            </a:r>
            <a:endParaRPr lang="en-IN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1323D4-FBE6-67BC-C113-8F5A6FEA3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548392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Name - KANISHK KUMAR</a:t>
            </a:r>
          </a:p>
          <a:p>
            <a:pPr algn="l"/>
            <a:r>
              <a:rPr lang="en-US" sz="2800" dirty="0"/>
              <a:t>University Roll No. - 2300290100131</a:t>
            </a:r>
          </a:p>
          <a:p>
            <a:pPr algn="l"/>
            <a:r>
              <a:rPr lang="en-US" sz="2800" dirty="0"/>
              <a:t>Section - B</a:t>
            </a:r>
          </a:p>
          <a:p>
            <a:pPr algn="l"/>
            <a:r>
              <a:rPr lang="en-US" sz="2800" dirty="0"/>
              <a:t>Branch - CSE(2023-27)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628451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ith long hair&#10;&#10;Description automatically generated">
            <a:extLst>
              <a:ext uri="{FF2B5EF4-FFF2-40B4-BE49-F238E27FC236}">
                <a16:creationId xmlns:a16="http://schemas.microsoft.com/office/drawing/2014/main" id="{6F1C4556-89A9-1F3E-7FF0-8319BB0B4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1630"/>
            <a:ext cx="12192000" cy="566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657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5E2DD-6364-C22C-50E4-1452A0966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Websites Feature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BE5F0-C62F-7256-523F-C51D375F8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This is a website which is made to text my skills.</a:t>
            </a:r>
          </a:p>
          <a:p>
            <a:r>
              <a:rPr lang="en-IN" sz="2000" dirty="0"/>
              <a:t>I have used many concept of HTML,CSS and JavaScript .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996467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3A8B-CBBD-0C10-D39C-684E4C894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Project : Calculator</a:t>
            </a:r>
            <a:endParaRPr lang="en-IN" dirty="0"/>
          </a:p>
        </p:txBody>
      </p:sp>
      <p:pic>
        <p:nvPicPr>
          <p:cNvPr id="4" name="Picture 3" descr="A computer screen shot of a calculator&#10;&#10;Description automatically generated">
            <a:extLst>
              <a:ext uri="{FF2B5EF4-FFF2-40B4-BE49-F238E27FC236}">
                <a16:creationId xmlns:a16="http://schemas.microsoft.com/office/drawing/2014/main" id="{3F076059-C86F-0732-6548-248DC718CD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15142"/>
            <a:ext cx="10112829" cy="528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477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D4DEA-A652-43C7-0317-3C1BC98B4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CALCULATOR 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DF43C-A956-D75D-C191-24DB8D65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It is a basic calculator which is used to perform basic calculations.</a:t>
            </a:r>
          </a:p>
          <a:p>
            <a:r>
              <a:rPr lang="en-US" sz="2400" dirty="0"/>
              <a:t>It contains buttons which have numbers and operations which we want to perform .</a:t>
            </a:r>
          </a:p>
          <a:p>
            <a:r>
              <a:rPr lang="en-US" sz="2400" dirty="0"/>
              <a:t>We give input using buttons and then press ‘=’ to get the result.</a:t>
            </a:r>
          </a:p>
          <a:p>
            <a:r>
              <a:rPr lang="en-US" sz="2400" dirty="0"/>
              <a:t>After getting the result we can clear the display using ‘C’ for further calculations.</a:t>
            </a:r>
            <a:endParaRPr lang="en-IN" sz="2400" dirty="0"/>
          </a:p>
          <a:p>
            <a:r>
              <a:rPr lang="en-IN" sz="2400" dirty="0"/>
              <a:t>It takes input using keyboard keys to only numeric ones works.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36945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CDB8B-BE21-AFAE-29F5-F62CA79FB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/>
              <a:t>Tech Stack Used</a:t>
            </a:r>
            <a:endParaRPr lang="en-IN" b="1" u="sng" dirty="0"/>
          </a:p>
        </p:txBody>
      </p:sp>
      <p:pic>
        <p:nvPicPr>
          <p:cNvPr id="4" name="object 3">
            <a:extLst>
              <a:ext uri="{FF2B5EF4-FFF2-40B4-BE49-F238E27FC236}">
                <a16:creationId xmlns:a16="http://schemas.microsoft.com/office/drawing/2014/main" id="{0DE6F1C4-4485-CFE7-EB6C-0297F8C1BBC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26208" y="1803206"/>
            <a:ext cx="1357810" cy="1188287"/>
          </a:xfrm>
          <a:prstGeom prst="rect">
            <a:avLst/>
          </a:prstGeom>
        </p:spPr>
      </p:pic>
      <p:pic>
        <p:nvPicPr>
          <p:cNvPr id="5" name="object 4">
            <a:extLst>
              <a:ext uri="{FF2B5EF4-FFF2-40B4-BE49-F238E27FC236}">
                <a16:creationId xmlns:a16="http://schemas.microsoft.com/office/drawing/2014/main" id="{F8CA5624-1A25-098A-4B35-1B64E67DA524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95904" y="1803206"/>
            <a:ext cx="2044382" cy="1188287"/>
          </a:xfrm>
          <a:prstGeom prst="rect">
            <a:avLst/>
          </a:prstGeom>
        </p:spPr>
      </p:pic>
      <p:pic>
        <p:nvPicPr>
          <p:cNvPr id="6" name="object 5">
            <a:extLst>
              <a:ext uri="{FF2B5EF4-FFF2-40B4-BE49-F238E27FC236}">
                <a16:creationId xmlns:a16="http://schemas.microsoft.com/office/drawing/2014/main" id="{3B01141E-3A75-EE44-2B73-70F66493F33A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706248" y="1803207"/>
            <a:ext cx="2044382" cy="11882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7AF7CE-D940-1595-8769-3C3D3BBF26BC}"/>
              </a:ext>
            </a:extLst>
          </p:cNvPr>
          <p:cNvSpPr txBox="1"/>
          <p:nvPr/>
        </p:nvSpPr>
        <p:spPr>
          <a:xfrm>
            <a:off x="1028296" y="3396343"/>
            <a:ext cx="26887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Hyper Text Markup Language </a:t>
            </a:r>
            <a:r>
              <a:rPr lang="en-US" b="1" dirty="0"/>
              <a:t>(HTML) </a:t>
            </a:r>
            <a:r>
              <a:rPr lang="en-US" dirty="0"/>
              <a:t>is used for providing the structure to the website . It contain all the data which we want to display on our website.</a:t>
            </a:r>
            <a:endParaRPr lang="en-US" b="0" i="0" dirty="0">
              <a:solidFill>
                <a:srgbClr val="FFFFFF"/>
              </a:solidFill>
              <a:effectLst/>
              <a:latin typeface="Int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4E60B0-3B85-DD00-853A-B16FE4CD9B5D}"/>
              </a:ext>
            </a:extLst>
          </p:cNvPr>
          <p:cNvSpPr txBox="1"/>
          <p:nvPr/>
        </p:nvSpPr>
        <p:spPr>
          <a:xfrm>
            <a:off x="4953000" y="3396343"/>
            <a:ext cx="30674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effectLst/>
                <a:latin typeface="Google Sans"/>
              </a:rPr>
              <a:t>CSS</a:t>
            </a:r>
            <a:r>
              <a:rPr lang="en-US" b="0" i="0" dirty="0">
                <a:effectLst/>
                <a:latin typeface="Google Sans"/>
              </a:rPr>
              <a:t> is </a:t>
            </a:r>
            <a:r>
              <a:rPr lang="en-US" dirty="0">
                <a:latin typeface="Google Sans"/>
              </a:rPr>
              <a:t>known as </a:t>
            </a:r>
            <a:r>
              <a:rPr lang="en-US" b="0" i="0" dirty="0">
                <a:effectLst/>
                <a:latin typeface="Google Sans"/>
              </a:rPr>
              <a:t>of “Cascading Style Sheets”. It is used to make our  website presentable. We can link the CSS to our html using Link tag. We have three types of CSS available-Internal , External and Inline.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8DBCA5-277C-988E-7015-998283993FB8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D90957-4A18-9D1E-4F8D-9F456AD16F95}"/>
              </a:ext>
            </a:extLst>
          </p:cNvPr>
          <p:cNvSpPr txBox="1"/>
          <p:nvPr/>
        </p:nvSpPr>
        <p:spPr>
          <a:xfrm>
            <a:off x="9165771" y="3429000"/>
            <a:ext cx="21880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JavaScript</a:t>
            </a:r>
            <a:r>
              <a:rPr lang="en-US" dirty="0"/>
              <a:t> is a scripting language is used to make our website working . It helps us in updating content, controlling multimedia ,etc.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3524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44477-8A1E-C57D-506A-EC8134CE4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EASY PROJECT – A WEBSITE</a:t>
            </a:r>
            <a:endParaRPr lang="en-IN" dirty="0"/>
          </a:p>
        </p:txBody>
      </p:sp>
      <p:pic>
        <p:nvPicPr>
          <p:cNvPr id="9" name="Content Placeholder 8" descr="A screenshot of two people&#10;&#10;Description automatically generated">
            <a:extLst>
              <a:ext uri="{FF2B5EF4-FFF2-40B4-BE49-F238E27FC236}">
                <a16:creationId xmlns:a16="http://schemas.microsoft.com/office/drawing/2014/main" id="{32F6F374-E504-4118-280D-E2D8FCA69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0" y="1338943"/>
            <a:ext cx="10370780" cy="4838020"/>
          </a:xfrm>
        </p:spPr>
      </p:pic>
    </p:spTree>
    <p:extLst>
      <p:ext uri="{BB962C8B-B14F-4D97-AF65-F5344CB8AC3E}">
        <p14:creationId xmlns:p14="http://schemas.microsoft.com/office/powerpoint/2010/main" val="3022953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7D980-315E-A2C4-B672-BE5AB24A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 descr="A group of women with different images&#10;&#10;Description automatically generated">
            <a:extLst>
              <a:ext uri="{FF2B5EF4-FFF2-40B4-BE49-F238E27FC236}">
                <a16:creationId xmlns:a16="http://schemas.microsoft.com/office/drawing/2014/main" id="{94EF6B3A-C0F2-2C94-3B96-79165F5BD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0" y="1219200"/>
            <a:ext cx="10370780" cy="4957763"/>
          </a:xfrm>
        </p:spPr>
      </p:pic>
    </p:spTree>
    <p:extLst>
      <p:ext uri="{BB962C8B-B14F-4D97-AF65-F5344CB8AC3E}">
        <p14:creationId xmlns:p14="http://schemas.microsoft.com/office/powerpoint/2010/main" val="4248882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E7D67-478A-9762-4B07-004112D75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19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5" name="Content Placeholder 4" descr="A collage of images of a child&#10;&#10;Description automatically generated">
            <a:extLst>
              <a:ext uri="{FF2B5EF4-FFF2-40B4-BE49-F238E27FC236}">
                <a16:creationId xmlns:a16="http://schemas.microsoft.com/office/drawing/2014/main" id="{909D1704-E0F3-69EF-AFC7-F52D9BB35D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944" y="957943"/>
            <a:ext cx="10248112" cy="5170714"/>
          </a:xfrm>
        </p:spPr>
      </p:pic>
    </p:spTree>
    <p:extLst>
      <p:ext uri="{BB962C8B-B14F-4D97-AF65-F5344CB8AC3E}">
        <p14:creationId xmlns:p14="http://schemas.microsoft.com/office/powerpoint/2010/main" val="2641350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D7688-8C93-DDA5-562D-F126C6D8A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close up of a towel&#10;&#10;Description automatically generated">
            <a:extLst>
              <a:ext uri="{FF2B5EF4-FFF2-40B4-BE49-F238E27FC236}">
                <a16:creationId xmlns:a16="http://schemas.microsoft.com/office/drawing/2014/main" id="{7E6F304A-B5CC-40F4-7F81-CD7A14707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71" y="925286"/>
            <a:ext cx="11059885" cy="5181599"/>
          </a:xfrm>
        </p:spPr>
      </p:pic>
    </p:spTree>
    <p:extLst>
      <p:ext uri="{BB962C8B-B14F-4D97-AF65-F5344CB8AC3E}">
        <p14:creationId xmlns:p14="http://schemas.microsoft.com/office/powerpoint/2010/main" val="3517516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33BC0-25A5-FE74-5B46-F3FFA9364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person smiling with her eyes closed&#10;&#10;Description automatically generated">
            <a:extLst>
              <a:ext uri="{FF2B5EF4-FFF2-40B4-BE49-F238E27FC236}">
                <a16:creationId xmlns:a16="http://schemas.microsoft.com/office/drawing/2014/main" id="{6D235561-4B7A-68A4-D56B-C09A09F125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753" y="664029"/>
            <a:ext cx="10358494" cy="5170714"/>
          </a:xfrm>
        </p:spPr>
      </p:pic>
    </p:spTree>
    <p:extLst>
      <p:ext uri="{BB962C8B-B14F-4D97-AF65-F5344CB8AC3E}">
        <p14:creationId xmlns:p14="http://schemas.microsoft.com/office/powerpoint/2010/main" val="3382510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EFFAF-B33A-72DF-8E07-4D27DF14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screen shot of a movie&#10;&#10;Description automatically generated">
            <a:extLst>
              <a:ext uri="{FF2B5EF4-FFF2-40B4-BE49-F238E27FC236}">
                <a16:creationId xmlns:a16="http://schemas.microsoft.com/office/drawing/2014/main" id="{8DE32CBF-1C80-75E7-A432-66A9D5B150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671" y="1066800"/>
            <a:ext cx="10216658" cy="5110163"/>
          </a:xfrm>
        </p:spPr>
      </p:pic>
    </p:spTree>
    <p:extLst>
      <p:ext uri="{BB962C8B-B14F-4D97-AF65-F5344CB8AC3E}">
        <p14:creationId xmlns:p14="http://schemas.microsoft.com/office/powerpoint/2010/main" val="1254631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lage of people&#10;&#10;Description automatically generated">
            <a:extLst>
              <a:ext uri="{FF2B5EF4-FFF2-40B4-BE49-F238E27FC236}">
                <a16:creationId xmlns:a16="http://schemas.microsoft.com/office/drawing/2014/main" id="{45CB73A4-0A65-EDDF-231F-D160C10AE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3771"/>
            <a:ext cx="12192000" cy="550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723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235</Words>
  <Application>Microsoft Office PowerPoint</Application>
  <PresentationFormat>Widescreen</PresentationFormat>
  <Paragraphs>20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Google Sans</vt:lpstr>
      <vt:lpstr>Aptos Display</vt:lpstr>
      <vt:lpstr>Aptos</vt:lpstr>
      <vt:lpstr>Inter</vt:lpstr>
      <vt:lpstr>Office Theme</vt:lpstr>
      <vt:lpstr>MLSA Full Stack Web Development Internship Report</vt:lpstr>
      <vt:lpstr>Tech Stack Used</vt:lpstr>
      <vt:lpstr>EASY PROJECT – A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Websites Feature</vt:lpstr>
      <vt:lpstr>Intermediate Project : Calculator</vt:lpstr>
      <vt:lpstr>CALCULATOR 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kanishk kumar</dc:creator>
  <cp:lastModifiedBy>kanishk kumar</cp:lastModifiedBy>
  <cp:revision>5</cp:revision>
  <dcterms:created xsi:type="dcterms:W3CDTF">2024-10-28T13:00:23Z</dcterms:created>
  <dcterms:modified xsi:type="dcterms:W3CDTF">2024-10-28T13:54:53Z</dcterms:modified>
</cp:coreProperties>
</file>

<file path=docProps/thumbnail.jpeg>
</file>